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hyperlink" Target="http://ichigojam.net/IchigoJam.html" TargetMode="Externa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64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0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Relationship Id="rId3" Type="http://schemas.openxmlformats.org/officeDocument/2006/relationships/hyperlink" Target="https://yrm006.wordpress.com/" TargetMode="Externa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24.tif"/><Relationship Id="rId5" Type="http://schemas.openxmlformats.org/officeDocument/2006/relationships/image" Target="../media/image75.png"/><Relationship Id="rId6" Type="http://schemas.openxmlformats.org/officeDocument/2006/relationships/image" Target="../media/image25.tif"/><Relationship Id="rId7" Type="http://schemas.openxmlformats.org/officeDocument/2006/relationships/image" Target="../media/image2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2.png"/><Relationship Id="rId9" Type="http://schemas.openxmlformats.org/officeDocument/2006/relationships/image" Target="../media/image4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5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56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56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57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7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73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78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81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82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83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84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85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86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87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88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89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90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91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92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93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94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95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96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97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98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99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00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01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02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03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04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05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06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07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08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09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10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11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12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13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20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25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27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9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30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38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49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52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53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56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9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64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7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74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6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79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80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81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83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84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85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486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487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6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490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4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9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8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8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8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8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1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1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1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2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21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5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2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3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4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5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3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8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5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93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98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2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08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0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9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0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4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15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16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17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8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4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5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26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27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9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1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4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6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7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42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43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5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60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2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0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1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74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84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8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8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3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94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5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6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7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0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01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02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03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04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0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0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9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29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2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37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8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39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3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4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5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6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48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53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60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6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7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82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8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90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8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18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1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4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28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2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31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32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6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37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1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4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9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63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93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6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6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84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79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5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89" name="Connection Line"/>
          <p:cNvCxnSpPr>
            <a:stCxn id="787" idx="0"/>
            <a:endCxn id="79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90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38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7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25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20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1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6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30" name="Connection Line"/>
          <p:cNvCxnSpPr>
            <a:stCxn id="828" idx="0"/>
            <a:endCxn id="83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31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3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35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5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6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47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8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49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51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2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3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54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6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5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1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65" name="Connection Line"/>
          <p:cNvCxnSpPr>
            <a:stCxn id="863" idx="0"/>
            <a:endCxn id="866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66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7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9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75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6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7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8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81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82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8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91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97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7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13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08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4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5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6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7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2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0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8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64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3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4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3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3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5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4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56" name="Connection Line"/>
          <p:cNvCxnSpPr>
            <a:stCxn id="954" idx="0"/>
            <a:endCxn id="95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57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6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61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7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7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7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8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95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00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04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01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2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0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17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2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2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2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2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2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3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3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4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4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4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5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6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4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5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5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6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66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68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70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7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8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82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87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08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99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102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10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0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05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0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0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1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11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2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3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4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7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1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18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9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0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2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2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29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1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33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5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7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2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39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0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47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51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58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5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5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7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76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83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18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6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88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89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91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93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5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7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1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19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0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6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7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8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9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3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1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14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15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24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25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26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27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8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9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33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3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6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WAIT3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37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9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じぶんキャラのいちに、なにかあれば、おわる（END）"/>
          <p:cNvSpPr txBox="1"/>
          <p:nvPr/>
        </p:nvSpPr>
        <p:spPr>
          <a:xfrm>
            <a:off x="806316" y="6620371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41" name="さいしょだけ（セットアップ）"/>
          <p:cNvSpPr txBox="1"/>
          <p:nvPr/>
        </p:nvSpPr>
        <p:spPr>
          <a:xfrm>
            <a:off x="6330816" y="1519138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42" name="Line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3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4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5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47" name="くりかえし（ループ）"/>
          <p:cNvSpPr txBox="1"/>
          <p:nvPr/>
        </p:nvSpPr>
        <p:spPr>
          <a:xfrm>
            <a:off x="7829416" y="5652723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7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2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90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8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3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0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9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0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07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16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7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8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21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2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3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6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8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0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1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3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4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5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6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7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8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40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0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1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2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53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4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5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56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57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58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9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60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61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62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63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64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65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66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7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8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9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0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WAIT3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76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7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1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27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84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8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9" name="Group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286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7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8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92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9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97" name="Group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294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5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6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01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298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9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0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CLS:X=15:CLT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04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0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10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12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17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24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25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28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37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31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2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4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43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38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9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0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1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2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44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45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46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47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4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49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50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51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